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*insert cross-frame information here*</a:t>
            </a:r>
          </a:p>
        </p:txBody>
      </p:sp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346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17</cp:revision>
  <dcterms:created xsi:type="dcterms:W3CDTF">2022-10-10T05:24:09Z</dcterms:created>
  <dcterms:modified xsi:type="dcterms:W3CDTF">2022-10-23T20:41:39Z</dcterms:modified>
</cp:coreProperties>
</file>